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3"/>
  </p:notesMasterIdLst>
  <p:sldIdLst>
    <p:sldId id="257" r:id="rId2"/>
  </p:sldIdLst>
  <p:sldSz cx="32404050" cy="43205400"/>
  <p:notesSz cx="6858000" cy="9144000"/>
  <p:defaultTextStyle>
    <a:defPPr>
      <a:defRPr lang="pt-B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0033CC"/>
    <a:srgbClr val="0066FF"/>
    <a:srgbClr val="0099FF"/>
    <a:srgbClr val="33CCFF"/>
    <a:srgbClr val="339933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82168"/>
  </p:normalViewPr>
  <p:slideViewPr>
    <p:cSldViewPr showGuides="1">
      <p:cViewPr>
        <p:scale>
          <a:sx n="24" d="100"/>
          <a:sy n="24" d="100"/>
        </p:scale>
        <p:origin x="-2058" y="2424"/>
      </p:cViewPr>
      <p:guideLst>
        <p:guide orient="horz" pos="13608"/>
        <p:guide pos="10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Clique para editar os estilos do texto mestre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Segundo nível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Terceiro nível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Quarto nível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E48049-774B-4E18-BE71-1E49B00E8485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1537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Espaço Reservado para Texto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pt-B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4626" y="11836400"/>
            <a:ext cx="30765750" cy="81661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429251" y="21590000"/>
            <a:ext cx="25336500" cy="97361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B700AF-E9D7-4119-994A-C7942337D9AF}" type="slidenum">
              <a:rPr kumimoji="0" lang="pt-BR" sz="6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‹nº›</a:t>
            </a:fld>
            <a:endParaRPr kumimoji="0" lang="pt-BR" sz="6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B700AF-E9D7-4119-994A-C7942337D9AF}" type="slidenum">
              <a:rPr kumimoji="0" lang="pt-BR" sz="6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‹nº›</a:t>
            </a:fld>
            <a:endParaRPr kumimoji="0" lang="pt-BR" sz="6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5788939" y="3386138"/>
            <a:ext cx="7691437" cy="30480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2714626" y="3386138"/>
            <a:ext cx="22921913" cy="304800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B700AF-E9D7-4119-994A-C7942337D9AF}" type="slidenum">
              <a:rPr kumimoji="0" lang="pt-BR" sz="6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‹nº›</a:t>
            </a:fld>
            <a:endParaRPr kumimoji="0" lang="pt-BR" sz="6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B700AF-E9D7-4119-994A-C7942337D9AF}" type="slidenum">
              <a:rPr kumimoji="0" lang="pt-BR" sz="6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‹nº›</a:t>
            </a:fld>
            <a:endParaRPr kumimoji="0" lang="pt-BR" sz="6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9088" y="24482427"/>
            <a:ext cx="30765750" cy="75676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2859088" y="16148052"/>
            <a:ext cx="30765750" cy="8334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B700AF-E9D7-4119-994A-C7942337D9AF}" type="slidenum">
              <a:rPr kumimoji="0" lang="pt-BR" sz="6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‹nº›</a:t>
            </a:fld>
            <a:endParaRPr kumimoji="0" lang="pt-BR" sz="6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2714626" y="11006138"/>
            <a:ext cx="15306675" cy="22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8173701" y="11006138"/>
            <a:ext cx="15306675" cy="22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B700AF-E9D7-4119-994A-C7942337D9AF}" type="slidenum">
              <a:rPr kumimoji="0" lang="pt-BR" sz="6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‹nº›</a:t>
            </a:fld>
            <a:endParaRPr kumimoji="0" lang="pt-BR" sz="6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9750" y="1525588"/>
            <a:ext cx="32575500" cy="6350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809751" y="8528052"/>
            <a:ext cx="15992475" cy="3554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809751" y="12082463"/>
            <a:ext cx="15992475" cy="21951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18386426" y="8528052"/>
            <a:ext cx="15998825" cy="3554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18386426" y="12082463"/>
            <a:ext cx="15998825" cy="21951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B700AF-E9D7-4119-994A-C7942337D9AF}" type="slidenum">
              <a:rPr kumimoji="0" lang="pt-BR" sz="6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‹nº›</a:t>
            </a:fld>
            <a:endParaRPr kumimoji="0" lang="pt-BR" sz="6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B700AF-E9D7-4119-994A-C7942337D9AF}" type="slidenum">
              <a:rPr kumimoji="0" lang="pt-BR" sz="6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‹nº›</a:t>
            </a:fld>
            <a:endParaRPr kumimoji="0" lang="pt-BR" sz="6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B700AF-E9D7-4119-994A-C7942337D9AF}" type="slidenum">
              <a:rPr kumimoji="0" lang="pt-BR" sz="6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‹nº›</a:t>
            </a:fld>
            <a:endParaRPr kumimoji="0" lang="pt-BR" sz="6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9750" y="1517652"/>
            <a:ext cx="11907838" cy="64547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14150976" y="1517652"/>
            <a:ext cx="20234275" cy="32516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809750" y="7972425"/>
            <a:ext cx="11907838" cy="260619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B700AF-E9D7-4119-994A-C7942337D9AF}" type="slidenum">
              <a:rPr kumimoji="0" lang="pt-BR" sz="6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‹nº›</a:t>
            </a:fld>
            <a:endParaRPr kumimoji="0" lang="pt-BR" sz="6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94538" y="26670002"/>
            <a:ext cx="21717000" cy="31480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7094538" y="3403600"/>
            <a:ext cx="21717000" cy="22860000"/>
          </a:xfrm>
        </p:spPr>
        <p:txBody>
          <a:bodyPr vert="horz" wrap="square" lIns="413656" tIns="206828" rIns="413656" bIns="206828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13702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094538" y="29818015"/>
            <a:ext cx="21717000" cy="44719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B700AF-E9D7-4119-994A-C7942337D9AF}" type="slidenum">
              <a:rPr kumimoji="0" lang="pt-BR" sz="6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‹nº›</a:t>
            </a:fld>
            <a:endParaRPr kumimoji="0" lang="pt-BR" sz="6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2430463" y="3840163"/>
            <a:ext cx="27543125" cy="7200900"/>
          </a:xfrm>
          <a:prstGeom prst="rect">
            <a:avLst/>
          </a:prstGeom>
          <a:noFill/>
          <a:ln w="9525">
            <a:noFill/>
          </a:ln>
        </p:spPr>
        <p:txBody>
          <a:bodyPr lIns="413656" tIns="206828" rIns="413656" bIns="206828" anchor="ctr" anchorCtr="0"/>
          <a:lstStyle/>
          <a:p>
            <a:pPr lvl="0"/>
            <a:r>
              <a:rPr lang="pt-BR" altLang="pt-BR" dirty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2430463" y="12480925"/>
            <a:ext cx="27543125" cy="25923875"/>
          </a:xfrm>
          <a:prstGeom prst="rect">
            <a:avLst/>
          </a:prstGeom>
          <a:noFill/>
          <a:ln w="9525">
            <a:noFill/>
          </a:ln>
        </p:spPr>
        <p:txBody>
          <a:bodyPr lIns="413656" tIns="206828" rIns="413656" bIns="206828"/>
          <a:lstStyle/>
          <a:p>
            <a:pPr lvl="0"/>
            <a:r>
              <a:rPr lang="pt-BR" altLang="pt-BR" dirty="0"/>
              <a:t>Clique para editar os estilos do texto mestre</a:t>
            </a:r>
          </a:p>
          <a:p>
            <a:pPr lvl="1"/>
            <a:r>
              <a:rPr lang="pt-BR" altLang="pt-BR" dirty="0"/>
              <a:t>Segundo nível</a:t>
            </a:r>
          </a:p>
          <a:p>
            <a:pPr lvl="2"/>
            <a:r>
              <a:rPr lang="pt-BR" altLang="pt-BR" dirty="0"/>
              <a:t>Terceiro nível</a:t>
            </a:r>
          </a:p>
          <a:p>
            <a:pPr lvl="3"/>
            <a:r>
              <a:rPr lang="pt-BR" altLang="pt-BR" dirty="0"/>
              <a:t>Quarto nível</a:t>
            </a:r>
          </a:p>
          <a:p>
            <a:pPr lvl="4"/>
            <a:r>
              <a:rPr lang="pt-BR" altLang="pt-BR" dirty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0463" y="39365238"/>
            <a:ext cx="6750050" cy="28813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413656" tIns="206828" rIns="413656" bIns="206828" numCol="1" anchor="t" anchorCtr="0" compatLnSpc="1"/>
          <a:lstStyle>
            <a:lvl1pPr eaLnBrk="1" hangingPunct="1">
              <a:defRPr sz="63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9365238"/>
            <a:ext cx="10261600" cy="28813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413656" tIns="206828" rIns="413656" bIns="206828" numCol="1" anchor="t" anchorCtr="0" compatLnSpc="1"/>
          <a:lstStyle>
            <a:lvl1pPr algn="ctr" eaLnBrk="1" hangingPunct="1">
              <a:defRPr sz="63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9365238"/>
            <a:ext cx="6750050" cy="28813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413656" tIns="206828" rIns="413656" bIns="206828" numCol="1" anchor="t" anchorCtr="0" compatLnSpc="1"/>
          <a:lstStyle>
            <a:lvl1pPr algn="r" eaLnBrk="1" hangingPunct="1">
              <a:defRPr sz="63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B700AF-E9D7-4119-994A-C7942337D9AF}" type="slidenum">
              <a:rPr kumimoji="0" lang="pt-BR" sz="6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‹nº›</a:t>
            </a:fld>
            <a:endParaRPr kumimoji="0" lang="pt-BR" sz="6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137025" rtl="0" eaLnBrk="0" fontAlgn="base" hangingPunct="0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37025" rtl="0" eaLnBrk="0" fontAlgn="base" hangingPunct="0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2pPr>
      <a:lvl3pPr algn="ctr" defTabSz="4137025" rtl="0" eaLnBrk="0" fontAlgn="base" hangingPunct="0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3pPr>
      <a:lvl4pPr algn="ctr" defTabSz="4137025" rtl="0" eaLnBrk="0" fontAlgn="base" hangingPunct="0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4pPr>
      <a:lvl5pPr algn="ctr" defTabSz="4137025" rtl="0" eaLnBrk="0" fontAlgn="base" hangingPunct="0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5pPr>
      <a:lvl6pPr marL="457200" algn="ctr" defTabSz="4137025" rtl="0" fontAlgn="base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6pPr>
      <a:lvl7pPr marL="914400" algn="ctr" defTabSz="4137025" rtl="0" fontAlgn="base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defTabSz="4137025" rtl="0" fontAlgn="base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defTabSz="4137025" rtl="0" fontAlgn="base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1551305" indent="-1551305" algn="l" defTabSz="4137025" rtl="0" eaLnBrk="0" fontAlgn="base" hangingPunct="0">
        <a:spcBef>
          <a:spcPct val="20000"/>
        </a:spcBef>
        <a:spcAft>
          <a:spcPct val="0"/>
        </a:spcAft>
        <a:buChar char="•"/>
        <a:defRPr sz="14500">
          <a:solidFill>
            <a:schemeClr val="tx1"/>
          </a:solidFill>
          <a:latin typeface="+mn-lt"/>
          <a:ea typeface="+mn-ea"/>
          <a:cs typeface="+mn-cs"/>
        </a:defRPr>
      </a:lvl1pPr>
      <a:lvl2pPr marL="3361055" indent="-1292225" algn="l" defTabSz="4137025" rtl="0" eaLnBrk="0" fontAlgn="base" hangingPunct="0">
        <a:spcBef>
          <a:spcPct val="20000"/>
        </a:spcBef>
        <a:spcAft>
          <a:spcPct val="0"/>
        </a:spcAft>
        <a:buChar char="–"/>
        <a:defRPr sz="12700">
          <a:solidFill>
            <a:schemeClr val="tx1"/>
          </a:solidFill>
          <a:latin typeface="+mn-lt"/>
        </a:defRPr>
      </a:lvl2pPr>
      <a:lvl3pPr marL="5170805" indent="-1033780" algn="l" defTabSz="4137025" rtl="0" eaLnBrk="0" fontAlgn="base" hangingPunct="0">
        <a:spcBef>
          <a:spcPct val="20000"/>
        </a:spcBef>
        <a:spcAft>
          <a:spcPct val="0"/>
        </a:spcAft>
        <a:buChar char="•"/>
        <a:defRPr sz="10900">
          <a:solidFill>
            <a:schemeClr val="tx1"/>
          </a:solidFill>
          <a:latin typeface="+mn-lt"/>
        </a:defRPr>
      </a:lvl3pPr>
      <a:lvl4pPr marL="7239000" indent="-1033780" algn="l" defTabSz="4137025" rtl="0" eaLnBrk="0" fontAlgn="base" hangingPunct="0">
        <a:spcBef>
          <a:spcPct val="20000"/>
        </a:spcBef>
        <a:spcAft>
          <a:spcPct val="0"/>
        </a:spcAft>
        <a:buChar char="–"/>
        <a:defRPr sz="9000">
          <a:solidFill>
            <a:schemeClr val="tx1"/>
          </a:solidFill>
          <a:latin typeface="+mn-lt"/>
        </a:defRPr>
      </a:lvl4pPr>
      <a:lvl5pPr marL="9307830" indent="-1035050" algn="l" defTabSz="4137025" rtl="0" eaLnBrk="0" fontAlgn="base" hangingPunct="0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5pPr>
      <a:lvl6pPr marL="9765030" indent="-1035050" algn="l" defTabSz="4137025" rtl="0" fontAlgn="base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6pPr>
      <a:lvl7pPr marL="10222230" indent="-1035050" algn="l" defTabSz="4137025" rtl="0" fontAlgn="base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7pPr>
      <a:lvl8pPr marL="10679430" indent="-1035050" algn="l" defTabSz="4137025" rtl="0" fontAlgn="base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8pPr>
      <a:lvl9pPr marL="11136630" indent="-1035050" algn="l" defTabSz="4137025" rtl="0" fontAlgn="base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Microsoft_Excel_97-2003_Worksheet1.xls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/>
          <p:nvPr/>
        </p:nvSpPr>
        <p:spPr>
          <a:xfrm>
            <a:off x="1147763" y="8332788"/>
            <a:ext cx="30110113" cy="221297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137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6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Título do trabalho Arial, negrito, corpo 72pt, podendo ser reduzido para até corpo 60, caso a quantidade de texto ultrapasse o espaço delimitado</a:t>
            </a:r>
            <a:endParaRPr kumimoji="0" lang="en-US" sz="65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Geneva" panose="020B0503030404040204" pitchFamily="124" charset="-128"/>
              <a:cs typeface="Arial" panose="020B0604020202020204" pitchFamily="34" charset="0"/>
            </a:endParaRPr>
          </a:p>
        </p:txBody>
      </p:sp>
      <p:sp>
        <p:nvSpPr>
          <p:cNvPr id="3075" name="Title 1"/>
          <p:cNvSpPr txBox="1"/>
          <p:nvPr/>
        </p:nvSpPr>
        <p:spPr>
          <a:xfrm>
            <a:off x="2430463" y="10475913"/>
            <a:ext cx="27544712" cy="2211387"/>
          </a:xfrm>
          <a:prstGeom prst="rect">
            <a:avLst/>
          </a:prstGeom>
          <a:noFill/>
          <a:ln w="9525">
            <a:noFill/>
          </a:ln>
        </p:spPr>
        <p:txBody>
          <a:bodyPr lIns="432054" tIns="216027" rIns="432054" bIns="216027" anchor="ctr" anchorCtr="0"/>
          <a:lstStyle>
            <a:lvl1pPr marL="1551305" indent="-1551305" algn="l" defTabSz="41370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61055" indent="-1292225" algn="l" defTabSz="41370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700">
                <a:solidFill>
                  <a:schemeClr val="tx1"/>
                </a:solidFill>
                <a:latin typeface="+mn-lt"/>
              </a:defRPr>
            </a:lvl2pPr>
            <a:lvl3pPr marL="5170805" indent="-1033780" algn="l" defTabSz="41370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900">
                <a:solidFill>
                  <a:schemeClr val="tx1"/>
                </a:solidFill>
                <a:latin typeface="+mn-lt"/>
              </a:defRPr>
            </a:lvl3pPr>
            <a:lvl4pPr marL="7239000" indent="-1033780" algn="l" defTabSz="41370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000">
                <a:solidFill>
                  <a:schemeClr val="tx1"/>
                </a:solidFill>
                <a:latin typeface="+mn-lt"/>
              </a:defRPr>
            </a:lvl4pPr>
            <a:lvl5pPr marL="9307830" indent="-1035050" algn="l" defTabSz="413702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None/>
            </a:pPr>
            <a:r>
              <a:rPr lang="pt-BR" altLang="pt-BR" sz="4000" b="1" dirty="0">
                <a:latin typeface="Calibri" panose="020F0502020204030204" pitchFamily="34" charset="0"/>
                <a:cs typeface="Geneva" pitchFamily="34" charset="0"/>
              </a:rPr>
              <a:t>Nomes dos autores: arial, negrito, corpo 40pt</a:t>
            </a:r>
          </a:p>
          <a:p>
            <a:pPr marL="0" lvl="0" indent="0" algn="ctr" defTabSz="914400" eaLnBrk="1" hangingPunct="1">
              <a:spcBef>
                <a:spcPct val="0"/>
              </a:spcBef>
              <a:buNone/>
            </a:pPr>
            <a:r>
              <a:rPr lang="pt-BR" altLang="pt-BR" sz="4000" dirty="0">
                <a:latin typeface="Calibri" panose="020F0502020204030204" pitchFamily="34" charset="0"/>
                <a:cs typeface="Geneva" pitchFamily="34" charset="0"/>
              </a:rPr>
              <a:t>Instituições; unidade acadêmica e endereço eletrônico: arial, regular, corpo 30pt </a:t>
            </a:r>
            <a:endParaRPr lang="en-US" altLang="pt-BR" sz="4000" dirty="0">
              <a:latin typeface="Arial" panose="020B0604020202020204" pitchFamily="34" charset="0"/>
              <a:ea typeface="Geneva" pitchFamily="34" charset="0"/>
            </a:endParaRPr>
          </a:p>
        </p:txBody>
      </p:sp>
      <p:sp>
        <p:nvSpPr>
          <p:cNvPr id="3076" name="Subtitle 2"/>
          <p:cNvSpPr txBox="1"/>
          <p:nvPr/>
        </p:nvSpPr>
        <p:spPr>
          <a:xfrm>
            <a:off x="1204913" y="19294475"/>
            <a:ext cx="14400212" cy="71628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>
            <a:lvl1pPr marL="1551305" indent="-1551305" algn="l" defTabSz="41370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61055" indent="-1292225" algn="l" defTabSz="41370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700">
                <a:solidFill>
                  <a:schemeClr val="tx1"/>
                </a:solidFill>
                <a:latin typeface="+mn-lt"/>
              </a:defRPr>
            </a:lvl2pPr>
            <a:lvl3pPr marL="5170805" indent="-1033780" algn="l" defTabSz="41370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900">
                <a:solidFill>
                  <a:schemeClr val="tx1"/>
                </a:solidFill>
                <a:latin typeface="+mn-lt"/>
              </a:defRPr>
            </a:lvl3pPr>
            <a:lvl4pPr marL="7239000" indent="-1033780" algn="l" defTabSz="41370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000">
                <a:solidFill>
                  <a:schemeClr val="tx1"/>
                </a:solidFill>
                <a:latin typeface="+mn-lt"/>
              </a:defRPr>
            </a:lvl4pPr>
            <a:lvl5pPr marL="9307830" indent="-1035050" algn="l" defTabSz="413702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defTabSz="914400" eaLnBrk="1" hangingPunct="1">
              <a:buNone/>
            </a:pPr>
            <a:r>
              <a:rPr lang="pt-BR" altLang="pt-BR" sz="5500" b="1" dirty="0">
                <a:latin typeface="Arial" panose="020B0604020202020204" pitchFamily="34" charset="0"/>
                <a:cs typeface="Geneva" pitchFamily="34" charset="0"/>
              </a:rPr>
              <a:t>METODOLOGIA</a:t>
            </a:r>
            <a:endParaRPr lang="pt-BR" altLang="pt-BR" sz="5500" dirty="0">
              <a:latin typeface="Arial" panose="020B0604020202020204" pitchFamily="34" charset="0"/>
              <a:cs typeface="Geneva" pitchFamily="34" charset="0"/>
            </a:endParaRPr>
          </a:p>
          <a:p>
            <a:pPr marL="0" lvl="0" indent="0" defTabSz="914400" eaLnBrk="1" hangingPunct="1">
              <a:buNone/>
            </a:pPr>
            <a:r>
              <a:rPr lang="pt-BR" altLang="pt-BR" sz="2400" dirty="0">
                <a:latin typeface="Arial" panose="020B0604020202020204" pitchFamily="34" charset="0"/>
                <a:cs typeface="Geneva" pitchFamily="34" charset="0"/>
              </a:rPr>
              <a:t>Corpo do texto Arial regular tamanho 32pt, podendo ser reduzido para até 24pt, caso a quantidade de texto ultrapasse o espaço delimitado. ...............</a:t>
            </a:r>
          </a:p>
          <a:p>
            <a:pPr marL="0" lvl="0" indent="0" defTabSz="914400" eaLnBrk="1" hangingPunct="1">
              <a:buNone/>
            </a:pPr>
            <a:r>
              <a:rPr lang="pt-BR" altLang="pt-BR" sz="2400" dirty="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</a:t>
            </a:r>
          </a:p>
          <a:p>
            <a:pPr marL="0" lvl="0" indent="0" defTabSz="914400" eaLnBrk="1" hangingPunct="1">
              <a:buNone/>
            </a:pPr>
            <a:endParaRPr lang="pt-BR" altLang="pt-BR" sz="2400" dirty="0">
              <a:latin typeface="Arial" panose="020B0604020202020204" pitchFamily="34" charset="0"/>
              <a:ea typeface="Geneva" pitchFamily="34" charset="0"/>
            </a:endParaRPr>
          </a:p>
        </p:txBody>
      </p:sp>
      <p:sp>
        <p:nvSpPr>
          <p:cNvPr id="3077" name="Subtitle 2"/>
          <p:cNvSpPr txBox="1"/>
          <p:nvPr/>
        </p:nvSpPr>
        <p:spPr>
          <a:xfrm>
            <a:off x="16916400" y="30634305"/>
            <a:ext cx="14400530" cy="420497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>
            <a:lvl1pPr marL="1551305" indent="-1551305" algn="l" defTabSz="41370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61055" indent="-1292225" algn="l" defTabSz="41370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700">
                <a:solidFill>
                  <a:schemeClr val="tx1"/>
                </a:solidFill>
                <a:latin typeface="+mn-lt"/>
              </a:defRPr>
            </a:lvl2pPr>
            <a:lvl3pPr marL="5170805" indent="-1033780" algn="l" defTabSz="41370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900">
                <a:solidFill>
                  <a:schemeClr val="tx1"/>
                </a:solidFill>
                <a:latin typeface="+mn-lt"/>
              </a:defRPr>
            </a:lvl3pPr>
            <a:lvl4pPr marL="7239000" indent="-1033780" algn="l" defTabSz="41370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000">
                <a:solidFill>
                  <a:schemeClr val="tx1"/>
                </a:solidFill>
                <a:latin typeface="+mn-lt"/>
              </a:defRPr>
            </a:lvl4pPr>
            <a:lvl5pPr marL="9307830" indent="-1035050" algn="l" defTabSz="413702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914400" eaLnBrk="1" hangingPunct="1">
              <a:buNone/>
            </a:pPr>
            <a:r>
              <a:rPr lang="pt-BR" altLang="pt-BR" sz="5500" b="1" dirty="0">
                <a:latin typeface="Arial" panose="020B0604020202020204" pitchFamily="34" charset="0"/>
                <a:cs typeface="Geneva" pitchFamily="34" charset="0"/>
              </a:rPr>
              <a:t>CONCLUSÃO/CONSIDERAÇÕES FINAIS</a:t>
            </a:r>
          </a:p>
          <a:p>
            <a:pPr marL="0" lvl="0" indent="0" defTabSz="914400" eaLnBrk="1" hangingPunct="1">
              <a:buNone/>
            </a:pPr>
            <a:r>
              <a:rPr lang="pt-BR" altLang="pt-BR" sz="2400" dirty="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marL="0" lvl="0" indent="0" defTabSz="914400" eaLnBrk="1" hangingPunct="1">
              <a:buNone/>
            </a:pPr>
            <a:r>
              <a:rPr lang="pt-BR" altLang="pt-BR" sz="2400" dirty="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</a:t>
            </a:r>
            <a:endParaRPr lang="en-US" altLang="pt-BR" sz="2400" dirty="0">
              <a:latin typeface="Arial" panose="020B0604020202020204" pitchFamily="34" charset="0"/>
              <a:ea typeface="Geneva" pitchFamily="34" charset="0"/>
            </a:endParaRPr>
          </a:p>
        </p:txBody>
      </p:sp>
      <p:sp>
        <p:nvSpPr>
          <p:cNvPr id="3078" name="Subtitle 2"/>
          <p:cNvSpPr txBox="1"/>
          <p:nvPr/>
        </p:nvSpPr>
        <p:spPr>
          <a:xfrm>
            <a:off x="16857663" y="35013900"/>
            <a:ext cx="14400212" cy="41910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>
            <a:lvl1pPr marL="1551305" indent="-1551305" algn="l" defTabSz="41370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61055" indent="-1292225" algn="l" defTabSz="41370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700">
                <a:solidFill>
                  <a:schemeClr val="tx1"/>
                </a:solidFill>
                <a:latin typeface="+mn-lt"/>
              </a:defRPr>
            </a:lvl2pPr>
            <a:lvl3pPr marL="5170805" indent="-1033780" algn="l" defTabSz="41370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900">
                <a:solidFill>
                  <a:schemeClr val="tx1"/>
                </a:solidFill>
                <a:latin typeface="+mn-lt"/>
              </a:defRPr>
            </a:lvl3pPr>
            <a:lvl4pPr marL="7239000" indent="-1033780" algn="l" defTabSz="41370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000">
                <a:solidFill>
                  <a:schemeClr val="tx1"/>
                </a:solidFill>
                <a:latin typeface="+mn-lt"/>
              </a:defRPr>
            </a:lvl4pPr>
            <a:lvl5pPr marL="9307830" indent="-1035050" algn="l" defTabSz="413702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defTabSz="914400" eaLnBrk="1" hangingPunct="1">
              <a:buNone/>
            </a:pPr>
            <a:r>
              <a:rPr lang="pt-BR" altLang="pt-BR" sz="5500" b="1" dirty="0">
                <a:latin typeface="Arial" panose="020B0604020202020204" pitchFamily="34" charset="0"/>
                <a:cs typeface="Geneva" pitchFamily="34" charset="0"/>
              </a:rPr>
              <a:t>REFERÊNCIAS</a:t>
            </a:r>
            <a:r>
              <a:rPr lang="pt-BR" altLang="pt-BR" sz="6000" b="1" dirty="0">
                <a:latin typeface="Arial" panose="020B0604020202020204" pitchFamily="34" charset="0"/>
                <a:cs typeface="Geneva" pitchFamily="34" charset="0"/>
              </a:rPr>
              <a:t> </a:t>
            </a:r>
          </a:p>
          <a:p>
            <a:pPr marL="0" lvl="0" indent="0" defTabSz="914400" eaLnBrk="1" hangingPunct="1">
              <a:buNone/>
            </a:pPr>
            <a:r>
              <a:rPr lang="pt-BR" altLang="pt-BR" sz="2400" dirty="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lang="pt-BR" altLang="pt-BR" sz="2400" dirty="0">
              <a:latin typeface="Arial" panose="020B0604020202020204" pitchFamily="34" charset="0"/>
              <a:ea typeface="Geneva" pitchFamily="34" charset="0"/>
            </a:endParaRPr>
          </a:p>
        </p:txBody>
      </p:sp>
      <p:sp>
        <p:nvSpPr>
          <p:cNvPr id="3079" name="Subtitle 2"/>
          <p:cNvSpPr txBox="1"/>
          <p:nvPr/>
        </p:nvSpPr>
        <p:spPr>
          <a:xfrm>
            <a:off x="1205230" y="26130250"/>
            <a:ext cx="14399895" cy="65468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>
            <a:lvl1pPr marL="1551305" indent="-1551305" algn="l" defTabSz="41370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61055" indent="-1292225" algn="l" defTabSz="41370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700">
                <a:solidFill>
                  <a:schemeClr val="tx1"/>
                </a:solidFill>
                <a:latin typeface="+mn-lt"/>
              </a:defRPr>
            </a:lvl2pPr>
            <a:lvl3pPr marL="5170805" indent="-1033780" algn="l" defTabSz="41370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900">
                <a:solidFill>
                  <a:schemeClr val="tx1"/>
                </a:solidFill>
                <a:latin typeface="+mn-lt"/>
              </a:defRPr>
            </a:lvl3pPr>
            <a:lvl4pPr marL="7239000" indent="-1033780" algn="l" defTabSz="41370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000">
                <a:solidFill>
                  <a:schemeClr val="tx1"/>
                </a:solidFill>
                <a:latin typeface="+mn-lt"/>
              </a:defRPr>
            </a:lvl4pPr>
            <a:lvl5pPr marL="9307830" indent="-1035050" algn="l" defTabSz="413702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defTabSz="914400" eaLnBrk="1" hangingPunct="1">
              <a:buNone/>
            </a:pPr>
            <a:r>
              <a:rPr lang="pt-BR" altLang="pt-BR" sz="5500" b="1" dirty="0">
                <a:latin typeface="Arial" panose="020B0604020202020204" pitchFamily="34" charset="0"/>
                <a:cs typeface="Geneva" pitchFamily="34" charset="0"/>
              </a:rPr>
              <a:t>RESULTADOS E DISCUSSÃO</a:t>
            </a:r>
          </a:p>
          <a:p>
            <a:pPr marL="0" lvl="0" indent="0" defTabSz="914400" eaLnBrk="1" hangingPunct="1">
              <a:buNone/>
            </a:pPr>
            <a:r>
              <a:rPr lang="pt-BR" altLang="pt-BR" sz="2400" dirty="0">
                <a:latin typeface="Arial" panose="020B0604020202020204" pitchFamily="34" charset="0"/>
                <a:cs typeface="Geneva" pitchFamily="34" charset="0"/>
              </a:rPr>
              <a:t>Corpo do texto Arial regular tamanho 32pt, podendo ser reduzido para até 24pt, caso a quantidade de texto ultrapasse o espaço delimitado. ....</a:t>
            </a:r>
          </a:p>
          <a:p>
            <a:pPr marL="0" lvl="0" indent="0" defTabSz="914400" eaLnBrk="1" hangingPunct="1">
              <a:buNone/>
            </a:pPr>
            <a:r>
              <a:rPr lang="pt-BR" altLang="pt-BR" sz="2400" dirty="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 </a:t>
            </a:r>
            <a:endParaRPr lang="en-US" altLang="pt-BR" sz="2400" dirty="0">
              <a:latin typeface="Arial" panose="020B0604020202020204" pitchFamily="34" charset="0"/>
              <a:ea typeface="Geneva" pitchFamily="34" charset="0"/>
            </a:endParaRPr>
          </a:p>
        </p:txBody>
      </p:sp>
      <p:graphicFrame>
        <p:nvGraphicFramePr>
          <p:cNvPr id="64" name="Table 16"/>
          <p:cNvGraphicFramePr>
            <a:graphicFrameLocks noGrp="1"/>
          </p:cNvGraphicFramePr>
          <p:nvPr/>
        </p:nvGraphicFramePr>
        <p:xfrm>
          <a:off x="1146175" y="32956500"/>
          <a:ext cx="14317665" cy="46561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63850"/>
                <a:gridCol w="2863216"/>
                <a:gridCol w="2863533"/>
                <a:gridCol w="2863533"/>
                <a:gridCol w="2863533"/>
              </a:tblGrid>
              <a:tr h="931228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err="1"/>
                        <a:t>Coluna</a:t>
                      </a:r>
                      <a:r>
                        <a:rPr lang="en-US" sz="3200" baseline="0" dirty="0"/>
                        <a:t> 1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baseline="0" dirty="0" err="1"/>
                        <a:t>Coluna</a:t>
                      </a:r>
                      <a:r>
                        <a:rPr lang="en-US" sz="3200" baseline="0" dirty="0"/>
                        <a:t> 2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baseline="0" dirty="0" err="1"/>
                        <a:t>Coluna</a:t>
                      </a:r>
                      <a:r>
                        <a:rPr lang="en-US" sz="3200" baseline="0" dirty="0"/>
                        <a:t> 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baseline="0" dirty="0" err="1"/>
                        <a:t>Coluna</a:t>
                      </a:r>
                      <a:r>
                        <a:rPr lang="en-US" sz="3200" baseline="0" dirty="0"/>
                        <a:t> 4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baseline="0" dirty="0" err="1"/>
                        <a:t>Coluna</a:t>
                      </a:r>
                      <a:r>
                        <a:rPr lang="en-US" sz="3200" baseline="0" dirty="0"/>
                        <a:t> 5</a:t>
                      </a:r>
                    </a:p>
                  </a:txBody>
                  <a:tcPr marL="91437" marR="91437" marT="45724" marB="45724"/>
                </a:tc>
              </a:tr>
              <a:tr h="931228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</a:tr>
              <a:tr h="931228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</a:tr>
              <a:tr h="931228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</a:tr>
              <a:tr h="931228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</a:tr>
            </a:tbl>
          </a:graphicData>
        </a:graphic>
      </p:graphicFrame>
      <p:graphicFrame>
        <p:nvGraphicFramePr>
          <p:cNvPr id="3109" name="Chart 15"/>
          <p:cNvGraphicFramePr>
            <a:graphicFrameLocks noChangeAspect="1"/>
          </p:cNvGraphicFramePr>
          <p:nvPr/>
        </p:nvGraphicFramePr>
        <p:xfrm>
          <a:off x="16929100" y="18948400"/>
          <a:ext cx="14054138" cy="691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5" imgW="14401800" imgH="7086600" progId="Excel.Chart.8">
                  <p:embed/>
                </p:oleObj>
              </mc:Choice>
              <mc:Fallback>
                <p:oleObj r:id="rId5" imgW="14401800" imgH="7086600" progId="Excel.Chart.8">
                  <p:embed/>
                  <p:pic>
                    <p:nvPicPr>
                      <p:cNvPr id="0" name="Imagem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929100" y="18948400"/>
                        <a:ext cx="14054138" cy="69167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0" name="Rectangle 37"/>
          <p:cNvSpPr/>
          <p:nvPr/>
        </p:nvSpPr>
        <p:spPr>
          <a:xfrm flipV="1">
            <a:off x="1204913" y="7180263"/>
            <a:ext cx="30052962" cy="50800"/>
          </a:xfrm>
          <a:prstGeom prst="rect">
            <a:avLst/>
          </a:prstGeom>
          <a:solidFill>
            <a:srgbClr val="002B7B"/>
          </a:solidFill>
          <a:ln w="38100" cap="flat" cmpd="sng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1551305" indent="-1551305" algn="l" defTabSz="41370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61055" indent="-1292225" algn="l" defTabSz="41370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700">
                <a:solidFill>
                  <a:schemeClr val="tx1"/>
                </a:solidFill>
                <a:latin typeface="+mn-lt"/>
              </a:defRPr>
            </a:lvl2pPr>
            <a:lvl3pPr marL="5170805" indent="-1033780" algn="l" defTabSz="41370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900">
                <a:solidFill>
                  <a:schemeClr val="tx1"/>
                </a:solidFill>
                <a:latin typeface="+mn-lt"/>
              </a:defRPr>
            </a:lvl3pPr>
            <a:lvl4pPr marL="7239000" indent="-1033780" algn="l" defTabSz="41370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000">
                <a:solidFill>
                  <a:schemeClr val="tx1"/>
                </a:solidFill>
                <a:latin typeface="+mn-lt"/>
              </a:defRPr>
            </a:lvl4pPr>
            <a:lvl5pPr marL="9307830" indent="-1035050" algn="l" defTabSz="413702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r>
              <a:rPr lang="pt-BR" altLang="en-US" sz="1800" dirty="0">
                <a:ea typeface="MS PGothic" panose="020B0600070205080204" pitchFamily="34" charset="-128"/>
              </a:rPr>
              <a:t>+</a:t>
            </a:r>
          </a:p>
        </p:txBody>
      </p:sp>
      <p:sp>
        <p:nvSpPr>
          <p:cNvPr id="3112" name="Subtitle 2"/>
          <p:cNvSpPr txBox="1"/>
          <p:nvPr/>
        </p:nvSpPr>
        <p:spPr>
          <a:xfrm>
            <a:off x="1204913" y="13533438"/>
            <a:ext cx="14400212" cy="48768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>
            <a:lvl1pPr marL="1551305" indent="-1551305" algn="l" defTabSz="41370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61055" indent="-1292225" algn="l" defTabSz="41370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700">
                <a:solidFill>
                  <a:schemeClr val="tx1"/>
                </a:solidFill>
                <a:latin typeface="+mn-lt"/>
              </a:defRPr>
            </a:lvl2pPr>
            <a:lvl3pPr marL="5170805" indent="-1033780" algn="l" defTabSz="41370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900">
                <a:solidFill>
                  <a:schemeClr val="tx1"/>
                </a:solidFill>
                <a:latin typeface="+mn-lt"/>
              </a:defRPr>
            </a:lvl3pPr>
            <a:lvl4pPr marL="7239000" indent="-1033780" algn="l" defTabSz="41370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000">
                <a:solidFill>
                  <a:schemeClr val="tx1"/>
                </a:solidFill>
                <a:latin typeface="+mn-lt"/>
              </a:defRPr>
            </a:lvl4pPr>
            <a:lvl5pPr marL="9307830" indent="-1035050" algn="l" defTabSz="413702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defTabSz="914400" eaLnBrk="1" hangingPunct="1">
              <a:buNone/>
            </a:pPr>
            <a:r>
              <a:rPr lang="pt-BR" altLang="pt-BR" sz="5500" b="1" dirty="0">
                <a:latin typeface="Arial" panose="020B0604020202020204" pitchFamily="34" charset="0"/>
                <a:cs typeface="Geneva" pitchFamily="34" charset="0"/>
              </a:rPr>
              <a:t>INTRODUÇÃO</a:t>
            </a:r>
          </a:p>
          <a:p>
            <a:pPr marL="0" lvl="0" indent="0" defTabSz="914400" eaLnBrk="1" hangingPunct="1">
              <a:buNone/>
            </a:pPr>
            <a:r>
              <a:rPr lang="pt-BR" altLang="pt-BR" sz="2400" dirty="0">
                <a:latin typeface="Arial" panose="020B0604020202020204" pitchFamily="34" charset="0"/>
                <a:cs typeface="Geneva" pitchFamily="34" charset="0"/>
              </a:rPr>
              <a:t>Corpo do texto Arial regular tamanho 32pt, podendo ser reduzido para até 24pt, caso a quantidade de texto ultrapasse o espaço delimitado. .....................................................................................</a:t>
            </a:r>
          </a:p>
          <a:p>
            <a:pPr marL="0" lvl="0" indent="0" defTabSz="914400" eaLnBrk="1" hangingPunct="1">
              <a:buNone/>
            </a:pPr>
            <a:r>
              <a:rPr lang="pt-BR" altLang="pt-BR" sz="2400" dirty="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marL="0" lvl="0" indent="0" defTabSz="914400" eaLnBrk="1" hangingPunct="1">
              <a:buNone/>
            </a:pPr>
            <a:r>
              <a:rPr lang="pt-BR" altLang="pt-BR" sz="2400" dirty="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lang="en-US" altLang="pt-BR" sz="2400" dirty="0">
              <a:latin typeface="Arial" panose="020B0604020202020204" pitchFamily="34" charset="0"/>
              <a:ea typeface="Geneva" pitchFamily="34" charset="0"/>
            </a:endParaRPr>
          </a:p>
        </p:txBody>
      </p:sp>
      <p:graphicFrame>
        <p:nvGraphicFramePr>
          <p:cNvPr id="3113" name="Objeto 10"/>
          <p:cNvGraphicFramePr>
            <a:graphicFrameLocks noChangeAspect="1"/>
          </p:cNvGraphicFramePr>
          <p:nvPr/>
        </p:nvGraphicFramePr>
        <p:xfrm>
          <a:off x="16897350" y="13230860"/>
          <a:ext cx="14398625" cy="4218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r:id="rId7" imgW="14398625" imgH="5870575" progId="Excel.Chart.8">
                  <p:embed/>
                </p:oleObj>
              </mc:Choice>
              <mc:Fallback>
                <p:oleObj r:id="rId7" imgW="14398625" imgH="5870575" progId="Excel.Chart.8">
                  <p:embed/>
                  <p:pic>
                    <p:nvPicPr>
                      <p:cNvPr id="0" name="Imagem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897350" y="13230860"/>
                        <a:ext cx="14398625" cy="42189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5" name="CaixaDeTexto 1"/>
          <p:cNvSpPr txBox="1"/>
          <p:nvPr/>
        </p:nvSpPr>
        <p:spPr>
          <a:xfrm>
            <a:off x="1146175" y="38061900"/>
            <a:ext cx="42672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Tabela 1 -</a:t>
            </a: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 Título da tabela</a:t>
            </a:r>
          </a:p>
          <a:p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Fonte: Silva (2010).</a:t>
            </a:r>
            <a:endParaRPr lang="pt-BR" altLang="pt-BR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116" name="CaixaDeTexto 18"/>
          <p:cNvSpPr txBox="1"/>
          <p:nvPr/>
        </p:nvSpPr>
        <p:spPr>
          <a:xfrm>
            <a:off x="16940213" y="17576800"/>
            <a:ext cx="426720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Figura 1 -</a:t>
            </a: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 Título da tabela</a:t>
            </a:r>
          </a:p>
          <a:p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Fonte: Silva (2010).</a:t>
            </a:r>
            <a:endParaRPr lang="pt-BR" altLang="pt-BR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117" name="CaixaDeTexto 19"/>
          <p:cNvSpPr txBox="1"/>
          <p:nvPr/>
        </p:nvSpPr>
        <p:spPr>
          <a:xfrm>
            <a:off x="16857663" y="25865138"/>
            <a:ext cx="426720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Figura 2 -</a:t>
            </a: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 Título da tabela</a:t>
            </a:r>
          </a:p>
          <a:p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Fonte: Silva (2010).</a:t>
            </a:r>
            <a:endParaRPr lang="pt-BR" altLang="pt-BR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118" name="Retângulo 2"/>
          <p:cNvSpPr/>
          <p:nvPr/>
        </p:nvSpPr>
        <p:spPr>
          <a:xfrm>
            <a:off x="16857663" y="26689050"/>
            <a:ext cx="16202025" cy="3046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pt-BR" altLang="pt-BR" dirty="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 </a:t>
            </a:r>
            <a:endParaRPr lang="pt-BR" altLang="pt-BR" dirty="0">
              <a:latin typeface="Times New Roman" panose="02020603050405020304" pitchFamily="18" charset="0"/>
            </a:endParaRPr>
          </a:p>
        </p:txBody>
      </p:sp>
      <p:pic>
        <p:nvPicPr>
          <p:cNvPr id="4" name="Imagem 3" descr="LOGG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52790" y="1354455"/>
            <a:ext cx="15413355" cy="4857750"/>
          </a:xfrm>
          <a:prstGeom prst="rect">
            <a:avLst/>
          </a:prstGeom>
        </p:spPr>
      </p:pic>
      <p:pic>
        <p:nvPicPr>
          <p:cNvPr id="8" name="Imagem 7" descr="REALIZ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3155" y="39750365"/>
            <a:ext cx="16715105" cy="2719070"/>
          </a:xfrm>
          <a:prstGeom prst="rect">
            <a:avLst/>
          </a:prstGeom>
        </p:spPr>
      </p:pic>
      <p:sp>
        <p:nvSpPr>
          <p:cNvPr id="9" name="Rectangle 37"/>
          <p:cNvSpPr/>
          <p:nvPr/>
        </p:nvSpPr>
        <p:spPr>
          <a:xfrm flipV="1">
            <a:off x="1179513" y="39235063"/>
            <a:ext cx="30052962" cy="50800"/>
          </a:xfrm>
          <a:prstGeom prst="rect">
            <a:avLst/>
          </a:prstGeom>
          <a:solidFill>
            <a:srgbClr val="002B7B"/>
          </a:solidFill>
          <a:ln w="38100" cap="flat" cmpd="sng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1551305" indent="-1551305" algn="l" defTabSz="41370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61055" indent="-1292225" algn="l" defTabSz="41370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700">
                <a:solidFill>
                  <a:schemeClr val="tx1"/>
                </a:solidFill>
                <a:latin typeface="+mn-lt"/>
              </a:defRPr>
            </a:lvl2pPr>
            <a:lvl3pPr marL="5170805" indent="-1033780" algn="l" defTabSz="41370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900">
                <a:solidFill>
                  <a:schemeClr val="tx1"/>
                </a:solidFill>
                <a:latin typeface="+mn-lt"/>
              </a:defRPr>
            </a:lvl3pPr>
            <a:lvl4pPr marL="7239000" indent="-1033780" algn="l" defTabSz="41370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000">
                <a:solidFill>
                  <a:schemeClr val="tx1"/>
                </a:solidFill>
                <a:latin typeface="+mn-lt"/>
              </a:defRPr>
            </a:lvl4pPr>
            <a:lvl5pPr marL="9307830" indent="-1035050" algn="l" defTabSz="413702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r>
              <a:rPr lang="pt-BR" altLang="en-US" sz="1800" dirty="0">
                <a:ea typeface="MS PGothic" panose="020B0600070205080204" pitchFamily="34" charset="-128"/>
              </a:rPr>
              <a:t>+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33CCCC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DE2E2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</Words>
  <Application>Microsoft Office PowerPoint</Application>
  <PresentationFormat>Personalizar</PresentationFormat>
  <Paragraphs>52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3" baseType="lpstr">
      <vt:lpstr>1_Estrutura padrão</vt:lpstr>
      <vt:lpstr>Gráfico do Microsoft Excel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UniRV</dc:creator>
  <cp:lastModifiedBy>progep</cp:lastModifiedBy>
  <cp:revision>247</cp:revision>
  <dcterms:created xsi:type="dcterms:W3CDTF">2007-11-19T21:30:54Z</dcterms:created>
  <dcterms:modified xsi:type="dcterms:W3CDTF">2023-08-07T18:32:43Z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1046-11.2.0.11537</vt:lpwstr>
  </property>
  <property fmtid="{D5CDD505-2E9C-101B-9397-08002B2CF9AE}" pid="3" name="ICV">
    <vt:lpwstr>E99D972E1EA542ADB176D3A23AB8DE9B</vt:lpwstr>
  </property>
</Properties>
</file>